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avif"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54" r:id="rId1"/>
  </p:sldMasterIdLst>
  <p:sldIdLst>
    <p:sldId id="263" r:id="rId2"/>
    <p:sldId id="257" r:id="rId3"/>
    <p:sldId id="258" r:id="rId4"/>
    <p:sldId id="260" r:id="rId5"/>
    <p:sldId id="264" r:id="rId6"/>
    <p:sldId id="259" r:id="rId7"/>
    <p:sldId id="265" r:id="rId8"/>
    <p:sldId id="266" r:id="rId9"/>
    <p:sldId id="267" r:id="rId10"/>
    <p:sldId id="269" r:id="rId11"/>
    <p:sldId id="268" r:id="rId12"/>
    <p:sldId id="270" r:id="rId13"/>
    <p:sldId id="271" r:id="rId14"/>
    <p:sldId id="272" r:id="rId15"/>
    <p:sldId id="273" r:id="rId16"/>
    <p:sldId id="274" r:id="rId17"/>
    <p:sldId id="277" r:id="rId18"/>
    <p:sldId id="275" r:id="rId19"/>
    <p:sldId id="276" r:id="rId20"/>
    <p:sldId id="262"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57" d="100"/>
          <a:sy n="57" d="100"/>
        </p:scale>
        <p:origin x="1540" y="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g>
</file>

<file path=ppt/media/image11.jpg>
</file>

<file path=ppt/media/image12.jpg>
</file>

<file path=ppt/media/image13.avif>
</file>

<file path=ppt/media/image14.jpg>
</file>

<file path=ppt/media/image15.avif>
</file>

<file path=ppt/media/image16.jp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28020" y="1769541"/>
            <a:ext cx="7080026"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028020" y="3598339"/>
            <a:ext cx="7080026"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23-Jan-25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91000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Slate-V2-S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995" y="540085"/>
            <a:ext cx="7656010" cy="3834374"/>
          </a:xfrm>
          <a:prstGeom prst="rect">
            <a:avLst/>
          </a:prstGeom>
        </p:spPr>
      </p:pic>
      <p:sp>
        <p:nvSpPr>
          <p:cNvPr id="2" name="Title 1"/>
          <p:cNvSpPr>
            <a:spLocks noGrp="1"/>
          </p:cNvSpPr>
          <p:nvPr>
            <p:ph type="title"/>
          </p:nvPr>
        </p:nvSpPr>
        <p:spPr>
          <a:xfrm>
            <a:off x="685354" y="4565255"/>
            <a:ext cx="7766495"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26217" y="695010"/>
            <a:ext cx="7285600"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46" y="5108728"/>
            <a:ext cx="776532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23-Jan-25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554778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608437"/>
            <a:ext cx="776532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46" y="4295180"/>
            <a:ext cx="7765322"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23-Jan-25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615190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609600"/>
            <a:ext cx="6977064"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610033"/>
            <a:ext cx="6564224"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5346" y="4304353"/>
            <a:ext cx="7765322"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23-Jan-25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
        <p:nvSpPr>
          <p:cNvPr id="11" name="TextBox 10"/>
          <p:cNvSpPr txBox="1"/>
          <p:nvPr/>
        </p:nvSpPr>
        <p:spPr>
          <a:xfrm>
            <a:off x="627459" y="873912"/>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7828359" y="2933245"/>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744318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46" y="2126943"/>
            <a:ext cx="7765322"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39" y="4650556"/>
            <a:ext cx="776414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23-Jan-25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31409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6" y="609600"/>
            <a:ext cx="776532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1885950"/>
            <a:ext cx="2475738"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346" y="2571750"/>
            <a:ext cx="2475738"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335033" y="1885950"/>
            <a:ext cx="2475738"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331076" y="2571750"/>
            <a:ext cx="2475738"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5974929" y="1885950"/>
            <a:ext cx="2475738"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5974929" y="2571750"/>
            <a:ext cx="2475738"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5BCAD085-E8A6-8845-BD4E-CB4CCA059FC4}" type="datetimeFigureOut">
              <a:rPr lang="en-US" smtClean="0"/>
              <a:t>23-Jan-25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565710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6" name="Picture 5" descr="Slate-V2-S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239" y="1826045"/>
            <a:ext cx="2529046" cy="1833558"/>
          </a:xfrm>
          <a:prstGeom prst="rect">
            <a:avLst/>
          </a:prstGeom>
        </p:spPr>
      </p:pic>
      <p:pic>
        <p:nvPicPr>
          <p:cNvPr id="28" name="Picture 27" descr="Slate-V2-S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3813" y="1826045"/>
            <a:ext cx="2529046" cy="1833558"/>
          </a:xfrm>
          <a:prstGeom prst="rect">
            <a:avLst/>
          </a:prstGeom>
        </p:spPr>
      </p:pic>
      <p:pic>
        <p:nvPicPr>
          <p:cNvPr id="29" name="Picture 28" descr="Slate-V2-S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1715" y="1826045"/>
            <a:ext cx="2529046" cy="1833558"/>
          </a:xfrm>
          <a:prstGeom prst="rect">
            <a:avLst/>
          </a:prstGeom>
        </p:spPr>
      </p:pic>
      <p:sp>
        <p:nvSpPr>
          <p:cNvPr id="30" name="Title 1"/>
          <p:cNvSpPr>
            <a:spLocks noGrp="1"/>
          </p:cNvSpPr>
          <p:nvPr>
            <p:ph type="title"/>
          </p:nvPr>
        </p:nvSpPr>
        <p:spPr>
          <a:xfrm>
            <a:off x="685346" y="609600"/>
            <a:ext cx="7765322"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6" y="3904106"/>
            <a:ext cx="2475738"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763577" y="1938918"/>
            <a:ext cx="2319276"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5346" y="4480369"/>
            <a:ext cx="2475738"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332091" y="3904106"/>
            <a:ext cx="2475738"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409307" y="1939094"/>
            <a:ext cx="2319276"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331075" y="4480368"/>
            <a:ext cx="2476753"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5975023" y="3904106"/>
            <a:ext cx="2475738"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6056774" y="1934432"/>
            <a:ext cx="2319276"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74929" y="4480366"/>
            <a:ext cx="2475738"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5BCAD085-E8A6-8845-BD4E-CB4CCA059FC4}" type="datetimeFigureOut">
              <a:rPr lang="en-US" smtClean="0"/>
              <a:t>23-Jan-25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1831744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23-Jan-25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133784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37302" y="609600"/>
            <a:ext cx="1713365"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7" y="609600"/>
            <a:ext cx="5937654" cy="5181601"/>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23-Jan-25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36351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23-Jan-25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423658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71551" y="1761068"/>
            <a:ext cx="7192913"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971551" y="3589879"/>
            <a:ext cx="7192913"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23-Jan-25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0428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347" y="1732449"/>
            <a:ext cx="3795373" cy="4058750"/>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2169" y="1732450"/>
            <a:ext cx="3798499" cy="4058751"/>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23-Jan-25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8460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Slate-V2-S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345" y="1770323"/>
            <a:ext cx="3787423" cy="4112953"/>
          </a:xfrm>
          <a:prstGeom prst="rect">
            <a:avLst/>
          </a:prstGeom>
        </p:spPr>
      </p:pic>
      <p:pic>
        <p:nvPicPr>
          <p:cNvPr id="14" name="Picture 13" descr="Slate-V2-S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3245" y="1770323"/>
            <a:ext cx="3787423" cy="4112953"/>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54404" y="1835254"/>
            <a:ext cx="3657258"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754404" y="2380138"/>
            <a:ext cx="3657258"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21225" y="1835255"/>
            <a:ext cx="3671498"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721225" y="2380138"/>
            <a:ext cx="3671498"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23-Jan-25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47180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23-Jan-25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392823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23-Jan-25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86450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7" y="609600"/>
            <a:ext cx="2780167"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3641725" y="609600"/>
            <a:ext cx="4808943" cy="51816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47" y="2431518"/>
            <a:ext cx="2780167"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23-Jan-25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348890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2" name="Picture 11" descr="Slate-V2-S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4987" y="609923"/>
            <a:ext cx="3428146" cy="5205472"/>
          </a:xfrm>
          <a:prstGeom prst="rect">
            <a:avLst/>
          </a:prstGeom>
        </p:spPr>
      </p:pic>
      <p:sp>
        <p:nvSpPr>
          <p:cNvPr id="2" name="Title 1"/>
          <p:cNvSpPr>
            <a:spLocks noGrp="1"/>
          </p:cNvSpPr>
          <p:nvPr>
            <p:ph type="title"/>
          </p:nvPr>
        </p:nvSpPr>
        <p:spPr>
          <a:xfrm>
            <a:off x="685347" y="609923"/>
            <a:ext cx="3924676"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976728" y="743989"/>
            <a:ext cx="3165375"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347" y="2439261"/>
            <a:ext cx="3924676"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23-Jan-25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92648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6" y="609600"/>
            <a:ext cx="776532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1732450"/>
            <a:ext cx="776532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5883276"/>
            <a:ext cx="20574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5BCAD085-E8A6-8845-BD4E-CB4CCA059FC4}" type="datetimeFigureOut">
              <a:rPr lang="en-US" smtClean="0"/>
              <a:t>23-Jan-25</a:t>
            </a:fld>
            <a:endParaRPr lang="en-US"/>
          </a:p>
        </p:txBody>
      </p:sp>
      <p:sp>
        <p:nvSpPr>
          <p:cNvPr id="5" name="Footer Placeholder 4"/>
          <p:cNvSpPr>
            <a:spLocks noGrp="1"/>
          </p:cNvSpPr>
          <p:nvPr>
            <p:ph type="ftr" sz="quarter" idx="3"/>
          </p:nvPr>
        </p:nvSpPr>
        <p:spPr>
          <a:xfrm>
            <a:off x="685347" y="5883276"/>
            <a:ext cx="5004649"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7885509" y="5883276"/>
            <a:ext cx="565159"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1570966671"/>
      </p:ext>
    </p:extLst>
  </p:cSld>
  <p:clrMap bg1="dk1" tx1="lt1" bg2="dk2" tx2="lt2" accent1="accent1" accent2="accent2" accent3="accent3" accent4="accent4" accent5="accent5" accent6="accent6" hlink="hlink" folHlink="fol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 id="2147483966" r:id="rId12"/>
    <p:sldLayoutId id="2147483967" r:id="rId13"/>
    <p:sldLayoutId id="2147483968" r:id="rId14"/>
    <p:sldLayoutId id="2147483969" r:id="rId15"/>
    <p:sldLayoutId id="2147483970" r:id="rId16"/>
    <p:sldLayoutId id="2147483971"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av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av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9339" y="2304586"/>
            <a:ext cx="7765322" cy="970450"/>
          </a:xfrm>
        </p:spPr>
        <p:txBody>
          <a:bodyPr>
            <a:normAutofit/>
          </a:bodyPr>
          <a:lstStyle/>
          <a:p>
            <a:r>
              <a:rPr lang="en-US" sz="5400" dirty="0"/>
              <a:t>FESTIVALS</a:t>
            </a:r>
            <a:endParaRPr sz="4000" dirty="0"/>
          </a:p>
        </p:txBody>
      </p:sp>
      <p:sp>
        <p:nvSpPr>
          <p:cNvPr id="4" name="Subtitle 2">
            <a:extLst>
              <a:ext uri="{FF2B5EF4-FFF2-40B4-BE49-F238E27FC236}">
                <a16:creationId xmlns:a16="http://schemas.microsoft.com/office/drawing/2014/main" id="{4D38396D-6DC5-439A-A3D3-4D650A830471}"/>
              </a:ext>
            </a:extLst>
          </p:cNvPr>
          <p:cNvSpPr txBox="1">
            <a:spLocks/>
          </p:cNvSpPr>
          <p:nvPr/>
        </p:nvSpPr>
        <p:spPr>
          <a:xfrm>
            <a:off x="1658640" y="3416686"/>
            <a:ext cx="5826719" cy="487712"/>
          </a:xfrm>
          <a:prstGeom prst="rect">
            <a:avLst/>
          </a:prstGeom>
          <a:effectLst>
            <a:outerShdw blurRad="25400" dir="17880000">
              <a:srgbClr val="000000">
                <a:alpha val="46000"/>
              </a:srgbClr>
            </a:outerShdw>
          </a:effectLst>
        </p:spPr>
        <p:txBody>
          <a:bodyPr vert="horz" lIns="91440" tIns="45720" rIns="91440" bIns="45720" rtlCol="0" anchor="t">
            <a:normAutofit fontScale="92500"/>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en-US" dirty="0"/>
              <a:t>A Comprehensive Look into Religious Celebrations</a:t>
            </a:r>
          </a:p>
        </p:txBody>
      </p:sp>
    </p:spTree>
    <p:extLst>
      <p:ext uri="{BB962C8B-B14F-4D97-AF65-F5344CB8AC3E}">
        <p14:creationId xmlns:p14="http://schemas.microsoft.com/office/powerpoint/2010/main" val="2314781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SHINTO</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283907" y="1807171"/>
            <a:ext cx="5046376" cy="3515532"/>
          </a:xfrm>
        </p:spPr>
        <p:txBody>
          <a:bodyPr>
            <a:normAutofit/>
          </a:bodyPr>
          <a:lstStyle/>
          <a:p>
            <a:pPr>
              <a:buFont typeface="Wingdings" panose="05000000000000000000" pitchFamily="2" charset="2"/>
              <a:buChar char="Ø"/>
            </a:pPr>
            <a:r>
              <a:rPr lang="en-US" dirty="0"/>
              <a:t> Festivals of Shinto in our website</a:t>
            </a:r>
          </a:p>
          <a:p>
            <a:pPr marL="385763" indent="-385763">
              <a:lnSpc>
                <a:spcPct val="150000"/>
              </a:lnSpc>
              <a:buFont typeface="+mj-lt"/>
              <a:buAutoNum type="arabicPeriod"/>
            </a:pPr>
            <a:r>
              <a:rPr lang="en-US" dirty="0"/>
              <a:t>TORII</a:t>
            </a:r>
          </a:p>
          <a:p>
            <a:pPr marL="385763" indent="-385763">
              <a:lnSpc>
                <a:spcPct val="150000"/>
              </a:lnSpc>
              <a:buFont typeface="+mj-lt"/>
              <a:buAutoNum type="arabicPeriod"/>
            </a:pPr>
            <a:r>
              <a:rPr lang="en-US" dirty="0"/>
              <a:t>HAIDEN</a:t>
            </a:r>
          </a:p>
          <a:p>
            <a:pPr marL="385763" indent="-385763">
              <a:lnSpc>
                <a:spcPct val="150000"/>
              </a:lnSpc>
              <a:buFont typeface="+mj-lt"/>
              <a:buAutoNum type="arabicPeriod"/>
            </a:pPr>
            <a:r>
              <a:rPr lang="en-US" dirty="0"/>
              <a:t>JINJA</a:t>
            </a:r>
          </a:p>
          <a:p>
            <a:pPr marL="385763" indent="-385763">
              <a:lnSpc>
                <a:spcPct val="150000"/>
              </a:lnSpc>
              <a:buFont typeface="+mj-lt"/>
              <a:buAutoNum type="arabicPeriod"/>
            </a:pPr>
            <a:r>
              <a:rPr lang="en-US" dirty="0"/>
              <a:t>GOHEI</a:t>
            </a:r>
          </a:p>
        </p:txBody>
      </p:sp>
      <p:pic>
        <p:nvPicPr>
          <p:cNvPr id="5" name="Picture 4">
            <a:extLst>
              <a:ext uri="{FF2B5EF4-FFF2-40B4-BE49-F238E27FC236}">
                <a16:creationId xmlns:a16="http://schemas.microsoft.com/office/drawing/2014/main" id="{32022AB9-DC48-4D67-853A-70217A86AE9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802567" y="2359941"/>
            <a:ext cx="4953564" cy="3695172"/>
          </a:xfrm>
          <a:prstGeom prst="rect">
            <a:avLst/>
          </a:prstGeom>
        </p:spPr>
      </p:pic>
    </p:spTree>
    <p:extLst>
      <p:ext uri="{BB962C8B-B14F-4D97-AF65-F5344CB8AC3E}">
        <p14:creationId xmlns:p14="http://schemas.microsoft.com/office/powerpoint/2010/main" val="2104086225"/>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SIKHISM</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283907" y="1829474"/>
            <a:ext cx="4812200" cy="3515532"/>
          </a:xfrm>
        </p:spPr>
        <p:txBody>
          <a:bodyPr>
            <a:normAutofit/>
          </a:bodyPr>
          <a:lstStyle/>
          <a:p>
            <a:pPr>
              <a:buFont typeface="Wingdings" panose="05000000000000000000" pitchFamily="2" charset="2"/>
              <a:buChar char="Ø"/>
            </a:pPr>
            <a:r>
              <a:rPr lang="en-US" dirty="0"/>
              <a:t> Festivals of Sikhism in our website</a:t>
            </a:r>
          </a:p>
          <a:p>
            <a:pPr marL="385763" indent="-385763">
              <a:lnSpc>
                <a:spcPct val="150000"/>
              </a:lnSpc>
              <a:buFont typeface="+mj-lt"/>
              <a:buAutoNum type="arabicPeriod"/>
            </a:pPr>
            <a:r>
              <a:rPr lang="en-US" dirty="0"/>
              <a:t>BAISAKHI</a:t>
            </a:r>
          </a:p>
          <a:p>
            <a:pPr marL="385763" indent="-385763">
              <a:lnSpc>
                <a:spcPct val="150000"/>
              </a:lnSpc>
              <a:buFont typeface="+mj-lt"/>
              <a:buAutoNum type="arabicPeriod"/>
            </a:pPr>
            <a:r>
              <a:rPr lang="en-US" dirty="0"/>
              <a:t>MAGHI</a:t>
            </a:r>
          </a:p>
          <a:p>
            <a:pPr marL="385763" indent="-385763">
              <a:lnSpc>
                <a:spcPct val="150000"/>
              </a:lnSpc>
              <a:buFont typeface="+mj-lt"/>
              <a:buAutoNum type="arabicPeriod"/>
            </a:pPr>
            <a:r>
              <a:rPr lang="en-US" dirty="0"/>
              <a:t>DIWALI</a:t>
            </a:r>
          </a:p>
          <a:p>
            <a:pPr marL="385763" indent="-385763">
              <a:lnSpc>
                <a:spcPct val="150000"/>
              </a:lnSpc>
              <a:buFont typeface="+mj-lt"/>
              <a:buAutoNum type="arabicPeriod"/>
            </a:pPr>
            <a:r>
              <a:rPr lang="en-US" dirty="0"/>
              <a:t>LOHRI</a:t>
            </a:r>
          </a:p>
        </p:txBody>
      </p:sp>
      <p:pic>
        <p:nvPicPr>
          <p:cNvPr id="5" name="Picture 4">
            <a:extLst>
              <a:ext uri="{FF2B5EF4-FFF2-40B4-BE49-F238E27FC236}">
                <a16:creationId xmlns:a16="http://schemas.microsoft.com/office/drawing/2014/main" id="{54F98EC5-DE8F-4D1C-BB7A-FAE75F8216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346" y="2371439"/>
            <a:ext cx="5857747" cy="3118533"/>
          </a:xfrm>
          <a:prstGeom prst="rect">
            <a:avLst/>
          </a:prstGeom>
        </p:spPr>
      </p:pic>
    </p:spTree>
    <p:extLst>
      <p:ext uri="{BB962C8B-B14F-4D97-AF65-F5344CB8AC3E}">
        <p14:creationId xmlns:p14="http://schemas.microsoft.com/office/powerpoint/2010/main" val="1136048251"/>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HINDUISM</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144966" y="1751416"/>
            <a:ext cx="4594302" cy="3515532"/>
          </a:xfrm>
        </p:spPr>
        <p:txBody>
          <a:bodyPr>
            <a:normAutofit/>
          </a:bodyPr>
          <a:lstStyle/>
          <a:p>
            <a:pPr>
              <a:buFont typeface="Wingdings" panose="05000000000000000000" pitchFamily="2" charset="2"/>
              <a:buChar char="Ø"/>
            </a:pPr>
            <a:r>
              <a:rPr lang="en-US" dirty="0"/>
              <a:t> Festivals of Hinduism in our website</a:t>
            </a:r>
          </a:p>
          <a:p>
            <a:pPr marL="385763" indent="-385763">
              <a:lnSpc>
                <a:spcPct val="150000"/>
              </a:lnSpc>
              <a:buFont typeface="+mj-lt"/>
              <a:buAutoNum type="arabicPeriod"/>
            </a:pPr>
            <a:r>
              <a:rPr lang="en-US" dirty="0"/>
              <a:t>HOLI</a:t>
            </a:r>
          </a:p>
          <a:p>
            <a:pPr marL="385763" indent="-385763">
              <a:lnSpc>
                <a:spcPct val="150000"/>
              </a:lnSpc>
              <a:buFont typeface="+mj-lt"/>
              <a:buAutoNum type="arabicPeriod"/>
            </a:pPr>
            <a:r>
              <a:rPr lang="en-US" dirty="0"/>
              <a:t>NAVRATRI</a:t>
            </a:r>
          </a:p>
          <a:p>
            <a:pPr marL="385763" indent="-385763">
              <a:lnSpc>
                <a:spcPct val="150000"/>
              </a:lnSpc>
              <a:buFont typeface="+mj-lt"/>
              <a:buAutoNum type="arabicPeriod"/>
            </a:pPr>
            <a:r>
              <a:rPr lang="en-US" dirty="0"/>
              <a:t>JANMASHTAMI</a:t>
            </a:r>
          </a:p>
          <a:p>
            <a:pPr marL="385763" indent="-385763">
              <a:lnSpc>
                <a:spcPct val="150000"/>
              </a:lnSpc>
              <a:buFont typeface="+mj-lt"/>
              <a:buAutoNum type="arabicPeriod"/>
            </a:pPr>
            <a:r>
              <a:rPr lang="en-US" dirty="0"/>
              <a:t>RAMA NAVAMI</a:t>
            </a:r>
          </a:p>
        </p:txBody>
      </p:sp>
      <p:pic>
        <p:nvPicPr>
          <p:cNvPr id="8" name="Picture 7">
            <a:extLst>
              <a:ext uri="{FF2B5EF4-FFF2-40B4-BE49-F238E27FC236}">
                <a16:creationId xmlns:a16="http://schemas.microsoft.com/office/drawing/2014/main" id="{8206D67F-CBE4-4F49-B43B-07A6C92B2AB6}"/>
              </a:ext>
            </a:extLst>
          </p:cNvPr>
          <p:cNvPicPr>
            <a:picLocks noChangeAspect="1"/>
          </p:cNvPicPr>
          <p:nvPr/>
        </p:nvPicPr>
        <p:blipFill>
          <a:blip r:embed="rId2"/>
          <a:stretch>
            <a:fillRect/>
          </a:stretch>
        </p:blipFill>
        <p:spPr>
          <a:xfrm>
            <a:off x="3582580" y="2368830"/>
            <a:ext cx="5277513" cy="3515532"/>
          </a:xfrm>
          <a:prstGeom prst="rect">
            <a:avLst/>
          </a:prstGeom>
        </p:spPr>
      </p:pic>
    </p:spTree>
    <p:extLst>
      <p:ext uri="{BB962C8B-B14F-4D97-AF65-F5344CB8AC3E}">
        <p14:creationId xmlns:p14="http://schemas.microsoft.com/office/powerpoint/2010/main" val="42447718"/>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TAOISM</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111512" y="1974440"/>
            <a:ext cx="4268759" cy="3515532"/>
          </a:xfrm>
        </p:spPr>
        <p:txBody>
          <a:bodyPr>
            <a:normAutofit/>
          </a:bodyPr>
          <a:lstStyle/>
          <a:p>
            <a:pPr>
              <a:buFont typeface="Wingdings" panose="05000000000000000000" pitchFamily="2" charset="2"/>
              <a:buChar char="Ø"/>
            </a:pPr>
            <a:r>
              <a:rPr lang="en-US" dirty="0"/>
              <a:t> Festivals of Taoism in our website</a:t>
            </a:r>
          </a:p>
          <a:p>
            <a:pPr marL="385763" indent="-385763">
              <a:lnSpc>
                <a:spcPct val="150000"/>
              </a:lnSpc>
              <a:buFont typeface="+mj-lt"/>
              <a:buAutoNum type="arabicPeriod"/>
            </a:pPr>
            <a:r>
              <a:rPr lang="en-US" dirty="0"/>
              <a:t>LANTERN FESTIVAL</a:t>
            </a:r>
          </a:p>
          <a:p>
            <a:pPr marL="385763" indent="-385763">
              <a:lnSpc>
                <a:spcPct val="150000"/>
              </a:lnSpc>
              <a:buFont typeface="+mj-lt"/>
              <a:buAutoNum type="arabicPeriod"/>
            </a:pPr>
            <a:r>
              <a:rPr lang="en-US" dirty="0"/>
              <a:t>QINGMING FESTIVAL</a:t>
            </a:r>
          </a:p>
          <a:p>
            <a:pPr marL="385763" indent="-385763">
              <a:lnSpc>
                <a:spcPct val="150000"/>
              </a:lnSpc>
              <a:buFont typeface="+mj-lt"/>
              <a:buAutoNum type="arabicPeriod"/>
            </a:pPr>
            <a:r>
              <a:rPr lang="en-US" dirty="0"/>
              <a:t>SUPREME PURITY FESTIVAL</a:t>
            </a:r>
          </a:p>
          <a:p>
            <a:pPr marL="385763" indent="-385763">
              <a:lnSpc>
                <a:spcPct val="150000"/>
              </a:lnSpc>
              <a:buFont typeface="+mj-lt"/>
              <a:buAutoNum type="arabicPeriod"/>
            </a:pPr>
            <a:r>
              <a:rPr lang="en-US" dirty="0"/>
              <a:t>ALL SOULS FESTIVAL</a:t>
            </a:r>
          </a:p>
        </p:txBody>
      </p:sp>
      <p:pic>
        <p:nvPicPr>
          <p:cNvPr id="5" name="Picture 4">
            <a:extLst>
              <a:ext uri="{FF2B5EF4-FFF2-40B4-BE49-F238E27FC236}">
                <a16:creationId xmlns:a16="http://schemas.microsoft.com/office/drawing/2014/main" id="{6D9CB70A-1696-4060-9C82-911EA14121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0272" y="1974440"/>
            <a:ext cx="4475236" cy="3656926"/>
          </a:xfrm>
          <a:prstGeom prst="rect">
            <a:avLst/>
          </a:prstGeom>
        </p:spPr>
      </p:pic>
    </p:spTree>
    <p:extLst>
      <p:ext uri="{BB962C8B-B14F-4D97-AF65-F5344CB8AC3E}">
        <p14:creationId xmlns:p14="http://schemas.microsoft.com/office/powerpoint/2010/main" val="35864479"/>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ZORAOSTRIANISM</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283907" y="1796021"/>
            <a:ext cx="5213644" cy="3515532"/>
          </a:xfrm>
        </p:spPr>
        <p:txBody>
          <a:bodyPr>
            <a:normAutofit/>
          </a:bodyPr>
          <a:lstStyle/>
          <a:p>
            <a:pPr>
              <a:buFont typeface="Wingdings" panose="05000000000000000000" pitchFamily="2" charset="2"/>
              <a:buChar char="Ø"/>
            </a:pPr>
            <a:r>
              <a:rPr lang="en-US" dirty="0"/>
              <a:t> Festivals of Zoroastrianism in our website</a:t>
            </a:r>
          </a:p>
          <a:p>
            <a:pPr marL="385763" indent="-385763">
              <a:lnSpc>
                <a:spcPct val="150000"/>
              </a:lnSpc>
              <a:buFont typeface="+mj-lt"/>
              <a:buAutoNum type="arabicPeriod"/>
            </a:pPr>
            <a:r>
              <a:rPr lang="en-US" dirty="0"/>
              <a:t>AYATHRIMA</a:t>
            </a:r>
          </a:p>
          <a:p>
            <a:pPr marL="385763" indent="-385763">
              <a:lnSpc>
                <a:spcPct val="150000"/>
              </a:lnSpc>
              <a:buFont typeface="+mj-lt"/>
              <a:buAutoNum type="arabicPeriod"/>
            </a:pPr>
            <a:r>
              <a:rPr lang="en-US" dirty="0"/>
              <a:t>MAIDHYAIRYA</a:t>
            </a:r>
          </a:p>
          <a:p>
            <a:pPr marL="385763" indent="-385763">
              <a:lnSpc>
                <a:spcPct val="150000"/>
              </a:lnSpc>
              <a:buFont typeface="+mj-lt"/>
              <a:buAutoNum type="arabicPeriod"/>
            </a:pPr>
            <a:r>
              <a:rPr lang="en-US" dirty="0"/>
              <a:t>NOWRUZ</a:t>
            </a:r>
          </a:p>
          <a:p>
            <a:pPr marL="385763" indent="-385763">
              <a:lnSpc>
                <a:spcPct val="150000"/>
              </a:lnSpc>
              <a:buFont typeface="+mj-lt"/>
              <a:buAutoNum type="arabicPeriod"/>
            </a:pPr>
            <a:r>
              <a:rPr lang="en-US" dirty="0"/>
              <a:t>GAHANBAR</a:t>
            </a:r>
          </a:p>
        </p:txBody>
      </p:sp>
      <p:pic>
        <p:nvPicPr>
          <p:cNvPr id="8" name="Picture 7">
            <a:extLst>
              <a:ext uri="{FF2B5EF4-FFF2-40B4-BE49-F238E27FC236}">
                <a16:creationId xmlns:a16="http://schemas.microsoft.com/office/drawing/2014/main" id="{2EBD76B8-6AE8-4DE0-8EFF-84E8234CE42A}"/>
              </a:ext>
            </a:extLst>
          </p:cNvPr>
          <p:cNvPicPr>
            <a:picLocks noChangeAspect="1"/>
          </p:cNvPicPr>
          <p:nvPr/>
        </p:nvPicPr>
        <p:blipFill>
          <a:blip r:embed="rId2"/>
          <a:stretch>
            <a:fillRect/>
          </a:stretch>
        </p:blipFill>
        <p:spPr>
          <a:xfrm>
            <a:off x="3897304" y="2542350"/>
            <a:ext cx="4962789" cy="3182444"/>
          </a:xfrm>
          <a:prstGeom prst="rect">
            <a:avLst/>
          </a:prstGeom>
        </p:spPr>
      </p:pic>
    </p:spTree>
    <p:extLst>
      <p:ext uri="{BB962C8B-B14F-4D97-AF65-F5344CB8AC3E}">
        <p14:creationId xmlns:p14="http://schemas.microsoft.com/office/powerpoint/2010/main" val="3034958308"/>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VOODOO</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89210" y="1974440"/>
            <a:ext cx="4627756" cy="3515532"/>
          </a:xfrm>
        </p:spPr>
        <p:txBody>
          <a:bodyPr>
            <a:normAutofit/>
          </a:bodyPr>
          <a:lstStyle/>
          <a:p>
            <a:pPr>
              <a:buFont typeface="Wingdings" panose="05000000000000000000" pitchFamily="2" charset="2"/>
              <a:buChar char="Ø"/>
            </a:pPr>
            <a:r>
              <a:rPr lang="en-US" dirty="0"/>
              <a:t> Festivals of Voodoo in our website</a:t>
            </a:r>
          </a:p>
          <a:p>
            <a:pPr marL="385763" indent="-385763">
              <a:lnSpc>
                <a:spcPct val="150000"/>
              </a:lnSpc>
              <a:buFont typeface="+mj-lt"/>
              <a:buAutoNum type="arabicPeriod"/>
            </a:pPr>
            <a:r>
              <a:rPr lang="en-US" dirty="0"/>
              <a:t>OUIDAH VOODOO FESTIVAL</a:t>
            </a:r>
          </a:p>
          <a:p>
            <a:pPr marL="385763" indent="-385763">
              <a:lnSpc>
                <a:spcPct val="150000"/>
              </a:lnSpc>
              <a:buFont typeface="+mj-lt"/>
              <a:buAutoNum type="arabicPeriod"/>
            </a:pPr>
            <a:r>
              <a:rPr lang="en-US" dirty="0"/>
              <a:t>VOODOOFEST</a:t>
            </a:r>
          </a:p>
          <a:p>
            <a:pPr marL="385763" indent="-385763">
              <a:lnSpc>
                <a:spcPct val="150000"/>
              </a:lnSpc>
              <a:buFont typeface="+mj-lt"/>
              <a:buAutoNum type="arabicPeriod"/>
            </a:pPr>
            <a:r>
              <a:rPr lang="en-US" dirty="0"/>
              <a:t>FESTIVAL OF YEMANJA</a:t>
            </a:r>
          </a:p>
        </p:txBody>
      </p:sp>
      <p:pic>
        <p:nvPicPr>
          <p:cNvPr id="8" name="Picture 7">
            <a:extLst>
              <a:ext uri="{FF2B5EF4-FFF2-40B4-BE49-F238E27FC236}">
                <a16:creationId xmlns:a16="http://schemas.microsoft.com/office/drawing/2014/main" id="{8DFF511E-9FB6-4B9C-9D60-8E16C91C9A55}"/>
              </a:ext>
            </a:extLst>
          </p:cNvPr>
          <p:cNvPicPr>
            <a:picLocks noChangeAspect="1"/>
          </p:cNvPicPr>
          <p:nvPr/>
        </p:nvPicPr>
        <p:blipFill>
          <a:blip r:embed="rId2"/>
          <a:stretch>
            <a:fillRect/>
          </a:stretch>
        </p:blipFill>
        <p:spPr>
          <a:xfrm>
            <a:off x="4533450" y="2368830"/>
            <a:ext cx="3917218" cy="3515532"/>
          </a:xfrm>
          <a:prstGeom prst="rect">
            <a:avLst/>
          </a:prstGeom>
        </p:spPr>
      </p:pic>
    </p:spTree>
    <p:extLst>
      <p:ext uri="{BB962C8B-B14F-4D97-AF65-F5344CB8AC3E}">
        <p14:creationId xmlns:p14="http://schemas.microsoft.com/office/powerpoint/2010/main" val="1780675638"/>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ABOUT US PAGE</a:t>
            </a:r>
          </a:p>
        </p:txBody>
      </p:sp>
      <p:pic>
        <p:nvPicPr>
          <p:cNvPr id="7" name="Content Placeholder 6">
            <a:extLst>
              <a:ext uri="{FF2B5EF4-FFF2-40B4-BE49-F238E27FC236}">
                <a16:creationId xmlns:a16="http://schemas.microsoft.com/office/drawing/2014/main" id="{E9756304-8AC1-4399-859D-5B0766CD5620}"/>
              </a:ext>
            </a:extLst>
          </p:cNvPr>
          <p:cNvPicPr>
            <a:picLocks noGrp="1" noChangeAspect="1"/>
          </p:cNvPicPr>
          <p:nvPr>
            <p:ph idx="1"/>
          </p:nvPr>
        </p:nvPicPr>
        <p:blipFill>
          <a:blip r:embed="rId2"/>
          <a:stretch>
            <a:fillRect/>
          </a:stretch>
        </p:blipFill>
        <p:spPr>
          <a:xfrm>
            <a:off x="685800" y="1975265"/>
            <a:ext cx="7764463" cy="4090998"/>
          </a:xfrm>
        </p:spPr>
      </p:pic>
    </p:spTree>
    <p:extLst>
      <p:ext uri="{BB962C8B-B14F-4D97-AF65-F5344CB8AC3E}">
        <p14:creationId xmlns:p14="http://schemas.microsoft.com/office/powerpoint/2010/main" val="2277680903"/>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GALLERY</a:t>
            </a:r>
          </a:p>
        </p:txBody>
      </p:sp>
      <p:pic>
        <p:nvPicPr>
          <p:cNvPr id="6" name="Content Placeholder 5">
            <a:extLst>
              <a:ext uri="{FF2B5EF4-FFF2-40B4-BE49-F238E27FC236}">
                <a16:creationId xmlns:a16="http://schemas.microsoft.com/office/drawing/2014/main" id="{8F49DA68-6FB8-4EB6-9307-5BB9EBF83163}"/>
              </a:ext>
            </a:extLst>
          </p:cNvPr>
          <p:cNvPicPr>
            <a:picLocks noGrp="1" noChangeAspect="1"/>
          </p:cNvPicPr>
          <p:nvPr>
            <p:ph idx="1"/>
          </p:nvPr>
        </p:nvPicPr>
        <p:blipFill>
          <a:blip r:embed="rId2"/>
          <a:stretch>
            <a:fillRect/>
          </a:stretch>
        </p:blipFill>
        <p:spPr>
          <a:xfrm>
            <a:off x="546410" y="1889589"/>
            <a:ext cx="8129239" cy="4358811"/>
          </a:xfrm>
        </p:spPr>
      </p:pic>
    </p:spTree>
    <p:extLst>
      <p:ext uri="{BB962C8B-B14F-4D97-AF65-F5344CB8AC3E}">
        <p14:creationId xmlns:p14="http://schemas.microsoft.com/office/powerpoint/2010/main" val="2557538528"/>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BOOKS</a:t>
            </a:r>
          </a:p>
        </p:txBody>
      </p:sp>
      <p:pic>
        <p:nvPicPr>
          <p:cNvPr id="6" name="Content Placeholder 5">
            <a:extLst>
              <a:ext uri="{FF2B5EF4-FFF2-40B4-BE49-F238E27FC236}">
                <a16:creationId xmlns:a16="http://schemas.microsoft.com/office/drawing/2014/main" id="{3E6B7E4C-4507-4574-AE72-0AA00BB297AC}"/>
              </a:ext>
            </a:extLst>
          </p:cNvPr>
          <p:cNvPicPr>
            <a:picLocks noGrp="1" noChangeAspect="1"/>
          </p:cNvPicPr>
          <p:nvPr>
            <p:ph idx="1"/>
          </p:nvPr>
        </p:nvPicPr>
        <p:blipFill>
          <a:blip r:embed="rId2"/>
          <a:stretch>
            <a:fillRect/>
          </a:stretch>
        </p:blipFill>
        <p:spPr>
          <a:xfrm>
            <a:off x="278201" y="1588664"/>
            <a:ext cx="8598169" cy="4845591"/>
          </a:xfrm>
        </p:spPr>
      </p:pic>
    </p:spTree>
    <p:extLst>
      <p:ext uri="{BB962C8B-B14F-4D97-AF65-F5344CB8AC3E}">
        <p14:creationId xmlns:p14="http://schemas.microsoft.com/office/powerpoint/2010/main" val="1968446372"/>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FOOTER</a:t>
            </a:r>
          </a:p>
        </p:txBody>
      </p:sp>
      <p:pic>
        <p:nvPicPr>
          <p:cNvPr id="6" name="Content Placeholder 5">
            <a:extLst>
              <a:ext uri="{FF2B5EF4-FFF2-40B4-BE49-F238E27FC236}">
                <a16:creationId xmlns:a16="http://schemas.microsoft.com/office/drawing/2014/main" id="{03B9A8FB-47B2-4CDC-A11E-534D83E2835A}"/>
              </a:ext>
            </a:extLst>
          </p:cNvPr>
          <p:cNvPicPr>
            <a:picLocks noGrp="1" noChangeAspect="1"/>
          </p:cNvPicPr>
          <p:nvPr>
            <p:ph idx="1"/>
          </p:nvPr>
        </p:nvPicPr>
        <p:blipFill>
          <a:blip r:embed="rId2"/>
          <a:stretch>
            <a:fillRect/>
          </a:stretch>
        </p:blipFill>
        <p:spPr>
          <a:xfrm>
            <a:off x="325466" y="2096429"/>
            <a:ext cx="8493068" cy="4151971"/>
          </a:xfrm>
        </p:spPr>
      </p:pic>
    </p:spTree>
    <p:extLst>
      <p:ext uri="{BB962C8B-B14F-4D97-AF65-F5344CB8AC3E}">
        <p14:creationId xmlns:p14="http://schemas.microsoft.com/office/powerpoint/2010/main" val="489603933"/>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5400" dirty="0"/>
              <a:t>Team</a:t>
            </a:r>
            <a:r>
              <a:rPr sz="4800" dirty="0"/>
              <a:t> </a:t>
            </a:r>
            <a:r>
              <a:rPr sz="5400" dirty="0"/>
              <a:t>Members</a:t>
            </a:r>
            <a:endParaRPr sz="4000" dirty="0"/>
          </a:p>
        </p:txBody>
      </p:sp>
      <p:sp>
        <p:nvSpPr>
          <p:cNvPr id="3" name="Content Placeholder 2"/>
          <p:cNvSpPr>
            <a:spLocks noGrp="1"/>
          </p:cNvSpPr>
          <p:nvPr>
            <p:ph idx="1"/>
          </p:nvPr>
        </p:nvSpPr>
        <p:spPr>
          <a:xfrm>
            <a:off x="509238" y="2160590"/>
            <a:ext cx="6347714" cy="3880773"/>
          </a:xfrm>
        </p:spPr>
        <p:txBody>
          <a:bodyPr>
            <a:normAutofit/>
          </a:bodyPr>
          <a:lstStyle/>
          <a:p>
            <a:r>
              <a:rPr sz="2400" dirty="0"/>
              <a:t>1. </a:t>
            </a:r>
            <a:r>
              <a:rPr lang="en-US" sz="2400" dirty="0"/>
              <a:t>Muhammad Wahaj</a:t>
            </a:r>
            <a:endParaRPr sz="2400" dirty="0"/>
          </a:p>
          <a:p>
            <a:r>
              <a:rPr sz="2400" dirty="0"/>
              <a:t>2. </a:t>
            </a:r>
            <a:r>
              <a:rPr lang="en-US" sz="2400" dirty="0"/>
              <a:t>Abdullah Rafi</a:t>
            </a:r>
            <a:endParaRPr sz="2400" dirty="0"/>
          </a:p>
          <a:p>
            <a:r>
              <a:rPr sz="2400" dirty="0"/>
              <a:t>3. </a:t>
            </a:r>
            <a:r>
              <a:rPr lang="en-US" sz="2400" dirty="0"/>
              <a:t>Jawwad Khan</a:t>
            </a:r>
            <a:endParaRPr sz="2400" dirty="0"/>
          </a:p>
          <a:p>
            <a:r>
              <a:rPr sz="2400" dirty="0"/>
              <a:t>4. </a:t>
            </a:r>
            <a:r>
              <a:rPr lang="en-US" sz="2400" dirty="0"/>
              <a:t>Hassam Nagori</a:t>
            </a:r>
            <a:endParaRPr sz="2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30234" y="646771"/>
            <a:ext cx="5826719" cy="961947"/>
          </a:xfrm>
        </p:spPr>
        <p:txBody>
          <a:bodyPr>
            <a:normAutofit fontScale="90000"/>
          </a:bodyPr>
          <a:lstStyle/>
          <a:p>
            <a:pPr algn="l"/>
            <a:r>
              <a:rPr dirty="0"/>
              <a:t>Thank </a:t>
            </a:r>
            <a:r>
              <a:rPr sz="6000" dirty="0"/>
              <a:t>You</a:t>
            </a:r>
            <a:r>
              <a:rPr dirty="0"/>
              <a:t>!</a:t>
            </a:r>
          </a:p>
        </p:txBody>
      </p:sp>
      <p:sp>
        <p:nvSpPr>
          <p:cNvPr id="3" name="Subtitle 2"/>
          <p:cNvSpPr>
            <a:spLocks noGrp="1"/>
          </p:cNvSpPr>
          <p:nvPr>
            <p:ph type="subTitle" idx="1"/>
          </p:nvPr>
        </p:nvSpPr>
        <p:spPr>
          <a:xfrm>
            <a:off x="1030233" y="1798288"/>
            <a:ext cx="7243972" cy="3063644"/>
          </a:xfrm>
        </p:spPr>
        <p:txBody>
          <a:bodyPr>
            <a:normAutofit/>
          </a:bodyPr>
          <a:lstStyle/>
          <a:p>
            <a:pPr algn="just"/>
            <a:r>
              <a:rPr lang="en-US" sz="2000" dirty="0"/>
              <a:t>Thank you all for your time and attention today. I truly appreciate the opportunity to share this information with you, and I hope you found it valuable and insightful. If you have any questions or would like to discuss further, please don’t hesitate to reach out. Your feedback is always welcome, and I look forward to connecting with you all again soon.</a:t>
            </a:r>
            <a:endParaRPr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400" dirty="0"/>
              <a:t>Problem Statement</a:t>
            </a:r>
          </a:p>
        </p:txBody>
      </p:sp>
      <p:sp>
        <p:nvSpPr>
          <p:cNvPr id="3" name="Content Placeholder 2"/>
          <p:cNvSpPr>
            <a:spLocks noGrp="1"/>
          </p:cNvSpPr>
          <p:nvPr>
            <p:ph idx="1"/>
          </p:nvPr>
        </p:nvSpPr>
        <p:spPr/>
        <p:txBody>
          <a:bodyPr>
            <a:normAutofit/>
          </a:bodyPr>
          <a:lstStyle/>
          <a:p>
            <a:r>
              <a:rPr sz="2000" dirty="0"/>
              <a:t>Understanding and appreciating the diversity of religious festivals around the world is essential for promoting cultural harmony and respect.</a:t>
            </a:r>
          </a:p>
          <a:p>
            <a:endParaRPr sz="2000" dirty="0"/>
          </a:p>
          <a:p>
            <a:r>
              <a:rPr sz="2000" dirty="0"/>
              <a:t>Our project aims to provide a visual and interactive way to learn about festivals from different religions.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C1CFB-9F1C-D1AC-F148-2463B3F4410C}"/>
              </a:ext>
            </a:extLst>
          </p:cNvPr>
          <p:cNvSpPr>
            <a:spLocks noGrp="1"/>
          </p:cNvSpPr>
          <p:nvPr>
            <p:ph type="title"/>
          </p:nvPr>
        </p:nvSpPr>
        <p:spPr>
          <a:xfrm>
            <a:off x="629841" y="521322"/>
            <a:ext cx="7721433" cy="685800"/>
          </a:xfrm>
        </p:spPr>
        <p:txBody>
          <a:bodyPr>
            <a:normAutofit/>
          </a:bodyPr>
          <a:lstStyle/>
          <a:p>
            <a:pPr algn="ctr"/>
            <a:r>
              <a:rPr lang="en-US" sz="3600" dirty="0"/>
              <a:t>RELIGIONS:</a:t>
            </a:r>
          </a:p>
        </p:txBody>
      </p:sp>
      <p:sp>
        <p:nvSpPr>
          <p:cNvPr id="3" name="Content Placeholder 2">
            <a:extLst>
              <a:ext uri="{FF2B5EF4-FFF2-40B4-BE49-F238E27FC236}">
                <a16:creationId xmlns:a16="http://schemas.microsoft.com/office/drawing/2014/main" id="{2239D387-8E7A-4522-B351-7714302A0A7B}"/>
              </a:ext>
            </a:extLst>
          </p:cNvPr>
          <p:cNvSpPr>
            <a:spLocks noGrp="1"/>
          </p:cNvSpPr>
          <p:nvPr>
            <p:ph type="body" sz="half" idx="2"/>
          </p:nvPr>
        </p:nvSpPr>
        <p:spPr>
          <a:xfrm>
            <a:off x="240314" y="1371599"/>
            <a:ext cx="3730689" cy="5151863"/>
          </a:xfrm>
        </p:spPr>
        <p:txBody>
          <a:bodyPr>
            <a:normAutofit/>
          </a:bodyPr>
          <a:lstStyle/>
          <a:p>
            <a:pPr algn="l"/>
            <a:r>
              <a:rPr lang="en-US" sz="1800" dirty="0"/>
              <a:t>Religions of our Website.</a:t>
            </a:r>
          </a:p>
          <a:p>
            <a:pPr algn="l"/>
            <a:r>
              <a:rPr lang="en-US" sz="1800" dirty="0"/>
              <a:t>1.ISLAM</a:t>
            </a:r>
          </a:p>
          <a:p>
            <a:pPr algn="l"/>
            <a:r>
              <a:rPr lang="en-US" sz="1800" dirty="0"/>
              <a:t>2.CHRISTIANITY</a:t>
            </a:r>
          </a:p>
          <a:p>
            <a:pPr algn="l"/>
            <a:r>
              <a:rPr lang="en-US" sz="1800" dirty="0"/>
              <a:t>3.JUDAISM</a:t>
            </a:r>
          </a:p>
          <a:p>
            <a:pPr algn="l"/>
            <a:r>
              <a:rPr lang="en-US" sz="1800" dirty="0"/>
              <a:t>4.BUDDHISM</a:t>
            </a:r>
          </a:p>
          <a:p>
            <a:pPr algn="l"/>
            <a:r>
              <a:rPr lang="en-US" sz="1800" dirty="0"/>
              <a:t>5.SHINTO</a:t>
            </a:r>
          </a:p>
          <a:p>
            <a:pPr algn="l"/>
            <a:r>
              <a:rPr lang="en-US" sz="1800" dirty="0"/>
              <a:t>6.SIKHISM</a:t>
            </a:r>
          </a:p>
          <a:p>
            <a:pPr algn="l"/>
            <a:r>
              <a:rPr lang="en-US" sz="1800" dirty="0"/>
              <a:t>7.HINDUISM</a:t>
            </a:r>
          </a:p>
          <a:p>
            <a:pPr algn="l"/>
            <a:r>
              <a:rPr lang="en-US" sz="1800" dirty="0"/>
              <a:t>8.TAOISM</a:t>
            </a:r>
          </a:p>
          <a:p>
            <a:pPr algn="l"/>
            <a:r>
              <a:rPr lang="en-US" sz="1800" dirty="0"/>
              <a:t>9.ZOROASTRIANISM</a:t>
            </a:r>
          </a:p>
          <a:p>
            <a:pPr algn="l"/>
            <a:r>
              <a:rPr lang="en-US" sz="1800" dirty="0"/>
              <a:t>10.VOODO</a:t>
            </a:r>
          </a:p>
          <a:p>
            <a:pPr algn="l"/>
            <a:r>
              <a:rPr lang="en-US" sz="1800" dirty="0"/>
              <a:t>We also mentioned 4 Festivals of each Religion in our website.</a:t>
            </a:r>
          </a:p>
        </p:txBody>
      </p:sp>
      <p:pic>
        <p:nvPicPr>
          <p:cNvPr id="13" name="Picture 12">
            <a:extLst>
              <a:ext uri="{FF2B5EF4-FFF2-40B4-BE49-F238E27FC236}">
                <a16:creationId xmlns:a16="http://schemas.microsoft.com/office/drawing/2014/main" id="{4022F119-276E-4394-B360-DC67D0F7C217}"/>
              </a:ext>
            </a:extLst>
          </p:cNvPr>
          <p:cNvPicPr>
            <a:picLocks noChangeAspect="1"/>
          </p:cNvPicPr>
          <p:nvPr/>
        </p:nvPicPr>
        <p:blipFill>
          <a:blip r:embed="rId2"/>
          <a:stretch>
            <a:fillRect/>
          </a:stretch>
        </p:blipFill>
        <p:spPr>
          <a:xfrm>
            <a:off x="3532060" y="1873743"/>
            <a:ext cx="5370459" cy="3612658"/>
          </a:xfrm>
          <a:prstGeom prst="rect">
            <a:avLst/>
          </a:prstGeom>
        </p:spPr>
      </p:pic>
    </p:spTree>
    <p:extLst>
      <p:ext uri="{BB962C8B-B14F-4D97-AF65-F5344CB8AC3E}">
        <p14:creationId xmlns:p14="http://schemas.microsoft.com/office/powerpoint/2010/main" val="724203437"/>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44830-7423-07AE-32DC-F433D2846096}"/>
              </a:ext>
            </a:extLst>
          </p:cNvPr>
          <p:cNvSpPr>
            <a:spLocks noGrp="1"/>
          </p:cNvSpPr>
          <p:nvPr>
            <p:ph type="title"/>
          </p:nvPr>
        </p:nvSpPr>
        <p:spPr>
          <a:xfrm>
            <a:off x="379141" y="609600"/>
            <a:ext cx="8071527" cy="970450"/>
          </a:xfrm>
        </p:spPr>
        <p:txBody>
          <a:bodyPr>
            <a:normAutofit fontScale="90000"/>
          </a:bodyPr>
          <a:lstStyle/>
          <a:p>
            <a:r>
              <a:rPr lang="en-US" dirty="0"/>
              <a:t>INTRODUCTION TO </a:t>
            </a:r>
            <a:r>
              <a:rPr lang="en-US" sz="4400" dirty="0"/>
              <a:t>RELIGIONS</a:t>
            </a:r>
            <a:r>
              <a:rPr lang="en-US" dirty="0"/>
              <a:t>:</a:t>
            </a:r>
          </a:p>
        </p:txBody>
      </p:sp>
      <p:sp>
        <p:nvSpPr>
          <p:cNvPr id="3" name="Content Placeholder 2">
            <a:extLst>
              <a:ext uri="{FF2B5EF4-FFF2-40B4-BE49-F238E27FC236}">
                <a16:creationId xmlns:a16="http://schemas.microsoft.com/office/drawing/2014/main" id="{54269B1D-E460-C54A-4DA8-848A7E21D9E8}"/>
              </a:ext>
            </a:extLst>
          </p:cNvPr>
          <p:cNvSpPr>
            <a:spLocks noGrp="1"/>
          </p:cNvSpPr>
          <p:nvPr>
            <p:ph idx="1"/>
          </p:nvPr>
        </p:nvSpPr>
        <p:spPr/>
        <p:txBody>
          <a:bodyPr>
            <a:normAutofit lnSpcReduction="10000"/>
          </a:bodyPr>
          <a:lstStyle/>
          <a:p>
            <a:pPr algn="just"/>
            <a:r>
              <a:rPr lang="en-US" sz="2400" dirty="0"/>
              <a:t>Religion is a profound aspect of human life that shapes beliefs, values, and cultures across the world. It offers a path to understanding life’s purpose, fostering a sense of connection, hope, and inner peace. Through shared rituals, teachings, and traditions, religion brings people together, building communities rooted in compassion and mutual respect. It serves as a guide for navigating life's challenges, inspiring individuals to seek spiritual growth and contribute to the greater good. In this presentation, we will explore the essence of religion, its role in shaping societies, and its enduring impact on humanity.</a:t>
            </a:r>
          </a:p>
        </p:txBody>
      </p:sp>
    </p:spTree>
    <p:extLst>
      <p:ext uri="{BB962C8B-B14F-4D97-AF65-F5344CB8AC3E}">
        <p14:creationId xmlns:p14="http://schemas.microsoft.com/office/powerpoint/2010/main" val="2455360470"/>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ISLAM</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283907" y="1974440"/>
            <a:ext cx="4096364" cy="3515532"/>
          </a:xfrm>
        </p:spPr>
        <p:txBody>
          <a:bodyPr>
            <a:normAutofit/>
          </a:bodyPr>
          <a:lstStyle/>
          <a:p>
            <a:pPr>
              <a:buFont typeface="Wingdings" panose="05000000000000000000" pitchFamily="2" charset="2"/>
              <a:buChar char="Ø"/>
            </a:pPr>
            <a:r>
              <a:rPr lang="en-US" dirty="0"/>
              <a:t> Festivals of Islam in our website</a:t>
            </a:r>
          </a:p>
          <a:p>
            <a:pPr marL="385763" indent="-385763">
              <a:lnSpc>
                <a:spcPct val="150000"/>
              </a:lnSpc>
              <a:buFont typeface="+mj-lt"/>
              <a:buAutoNum type="arabicPeriod"/>
            </a:pPr>
            <a:r>
              <a:rPr lang="en-US" dirty="0"/>
              <a:t>EID-UL-FITR</a:t>
            </a:r>
          </a:p>
          <a:p>
            <a:pPr marL="385763" indent="-385763">
              <a:buFont typeface="+mj-lt"/>
              <a:buAutoNum type="arabicPeriod"/>
            </a:pPr>
            <a:r>
              <a:rPr lang="en-US" dirty="0"/>
              <a:t>EID-UL-AZHA</a:t>
            </a:r>
          </a:p>
          <a:p>
            <a:pPr marL="385763" indent="-385763">
              <a:buFont typeface="+mj-lt"/>
              <a:buAutoNum type="arabicPeriod"/>
            </a:pPr>
            <a:r>
              <a:rPr lang="en-US" dirty="0"/>
              <a:t>RAMDAN</a:t>
            </a:r>
          </a:p>
          <a:p>
            <a:pPr marL="385763" indent="-385763">
              <a:buFont typeface="+mj-lt"/>
              <a:buAutoNum type="arabicPeriod"/>
            </a:pPr>
            <a:r>
              <a:rPr lang="en-US" dirty="0"/>
              <a:t>HAJJ</a:t>
            </a:r>
          </a:p>
        </p:txBody>
      </p:sp>
      <p:pic>
        <p:nvPicPr>
          <p:cNvPr id="7" name="Picture 6">
            <a:extLst>
              <a:ext uri="{FF2B5EF4-FFF2-40B4-BE49-F238E27FC236}">
                <a16:creationId xmlns:a16="http://schemas.microsoft.com/office/drawing/2014/main" id="{512109CE-AA5A-C848-5765-D1FA8D2941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8761" y="1974440"/>
            <a:ext cx="4391333" cy="3515532"/>
          </a:xfrm>
          <a:prstGeom prst="rect">
            <a:avLst/>
          </a:prstGeom>
        </p:spPr>
      </p:pic>
    </p:spTree>
    <p:extLst>
      <p:ext uri="{BB962C8B-B14F-4D97-AF65-F5344CB8AC3E}">
        <p14:creationId xmlns:p14="http://schemas.microsoft.com/office/powerpoint/2010/main" val="1792654093"/>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CHRISTIANITY</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283906" y="1974440"/>
            <a:ext cx="5057527" cy="3515532"/>
          </a:xfrm>
        </p:spPr>
        <p:txBody>
          <a:bodyPr>
            <a:normAutofit/>
          </a:bodyPr>
          <a:lstStyle/>
          <a:p>
            <a:pPr>
              <a:buFont typeface="Wingdings" panose="05000000000000000000" pitchFamily="2" charset="2"/>
              <a:buChar char="Ø"/>
            </a:pPr>
            <a:r>
              <a:rPr lang="en-US" dirty="0"/>
              <a:t> Festivals of Christianity in our website</a:t>
            </a:r>
          </a:p>
          <a:p>
            <a:pPr marL="385763" indent="-385763">
              <a:lnSpc>
                <a:spcPct val="150000"/>
              </a:lnSpc>
              <a:buFont typeface="+mj-lt"/>
              <a:buAutoNum type="arabicPeriod"/>
            </a:pPr>
            <a:r>
              <a:rPr lang="en-US" dirty="0"/>
              <a:t>EASTER</a:t>
            </a:r>
          </a:p>
          <a:p>
            <a:pPr marL="385763" indent="-385763">
              <a:buFont typeface="+mj-lt"/>
              <a:buAutoNum type="arabicPeriod"/>
            </a:pPr>
            <a:r>
              <a:rPr lang="en-US" dirty="0"/>
              <a:t>CHRISTMAS</a:t>
            </a:r>
          </a:p>
          <a:p>
            <a:pPr marL="385763" indent="-385763">
              <a:buFont typeface="+mj-lt"/>
              <a:buAutoNum type="arabicPeriod"/>
            </a:pPr>
            <a:r>
              <a:rPr lang="en-US" dirty="0"/>
              <a:t>HALLOWEEN</a:t>
            </a:r>
          </a:p>
          <a:p>
            <a:pPr marL="385763" indent="-385763">
              <a:buFont typeface="+mj-lt"/>
              <a:buAutoNum type="arabicPeriod"/>
            </a:pPr>
            <a:r>
              <a:rPr lang="en-US" dirty="0"/>
              <a:t>ADVENT</a:t>
            </a:r>
          </a:p>
        </p:txBody>
      </p:sp>
      <p:pic>
        <p:nvPicPr>
          <p:cNvPr id="5" name="Picture 4">
            <a:extLst>
              <a:ext uri="{FF2B5EF4-FFF2-40B4-BE49-F238E27FC236}">
                <a16:creationId xmlns:a16="http://schemas.microsoft.com/office/drawing/2014/main" id="{0651CD02-5EF8-4F4A-9529-4FD982C83E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9335" y="2487396"/>
            <a:ext cx="4716675" cy="3515532"/>
          </a:xfrm>
          <a:prstGeom prst="rect">
            <a:avLst/>
          </a:prstGeom>
        </p:spPr>
      </p:pic>
    </p:spTree>
    <p:extLst>
      <p:ext uri="{BB962C8B-B14F-4D97-AF65-F5344CB8AC3E}">
        <p14:creationId xmlns:p14="http://schemas.microsoft.com/office/powerpoint/2010/main" val="1120071336"/>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JUDAISM</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283906" y="1974440"/>
            <a:ext cx="4946015" cy="3515532"/>
          </a:xfrm>
        </p:spPr>
        <p:txBody>
          <a:bodyPr>
            <a:normAutofit/>
          </a:bodyPr>
          <a:lstStyle/>
          <a:p>
            <a:pPr>
              <a:buFont typeface="Wingdings" panose="05000000000000000000" pitchFamily="2" charset="2"/>
              <a:buChar char="Ø"/>
            </a:pPr>
            <a:r>
              <a:rPr lang="en-US" dirty="0"/>
              <a:t> Festivals of Judaism in our website</a:t>
            </a:r>
          </a:p>
          <a:p>
            <a:pPr marL="385763" indent="-385763">
              <a:lnSpc>
                <a:spcPct val="150000"/>
              </a:lnSpc>
              <a:buFont typeface="+mj-lt"/>
              <a:buAutoNum type="arabicPeriod"/>
            </a:pPr>
            <a:r>
              <a:rPr lang="en-US" dirty="0"/>
              <a:t>PURIM</a:t>
            </a:r>
          </a:p>
          <a:p>
            <a:pPr marL="385763" indent="-385763">
              <a:lnSpc>
                <a:spcPct val="150000"/>
              </a:lnSpc>
              <a:buFont typeface="+mj-lt"/>
              <a:buAutoNum type="arabicPeriod"/>
            </a:pPr>
            <a:r>
              <a:rPr lang="en-US" dirty="0"/>
              <a:t>SHABBAT</a:t>
            </a:r>
          </a:p>
          <a:p>
            <a:pPr marL="385763" indent="-385763">
              <a:lnSpc>
                <a:spcPct val="150000"/>
              </a:lnSpc>
              <a:buFont typeface="+mj-lt"/>
              <a:buAutoNum type="arabicPeriod"/>
            </a:pPr>
            <a:r>
              <a:rPr lang="en-US" dirty="0"/>
              <a:t>SUKKOT</a:t>
            </a:r>
          </a:p>
          <a:p>
            <a:pPr marL="385763" indent="-385763">
              <a:lnSpc>
                <a:spcPct val="150000"/>
              </a:lnSpc>
              <a:buFont typeface="+mj-lt"/>
              <a:buAutoNum type="arabicPeriod"/>
            </a:pPr>
            <a:r>
              <a:rPr lang="en-US" dirty="0"/>
              <a:t>PASSOVER</a:t>
            </a:r>
          </a:p>
        </p:txBody>
      </p:sp>
      <p:pic>
        <p:nvPicPr>
          <p:cNvPr id="5" name="Picture 4">
            <a:extLst>
              <a:ext uri="{FF2B5EF4-FFF2-40B4-BE49-F238E27FC236}">
                <a16:creationId xmlns:a16="http://schemas.microsoft.com/office/drawing/2014/main" id="{93C3F60D-43BB-4815-9127-2F2A83A210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3502" y="2587757"/>
            <a:ext cx="4391332" cy="3515532"/>
          </a:xfrm>
          <a:prstGeom prst="rect">
            <a:avLst/>
          </a:prstGeom>
        </p:spPr>
      </p:pic>
    </p:spTree>
    <p:extLst>
      <p:ext uri="{BB962C8B-B14F-4D97-AF65-F5344CB8AC3E}">
        <p14:creationId xmlns:p14="http://schemas.microsoft.com/office/powerpoint/2010/main" val="1568017099"/>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802B-F79D-08C2-16CA-CC750C1E5577}"/>
              </a:ext>
            </a:extLst>
          </p:cNvPr>
          <p:cNvSpPr>
            <a:spLocks noGrp="1"/>
          </p:cNvSpPr>
          <p:nvPr>
            <p:ph type="title"/>
          </p:nvPr>
        </p:nvSpPr>
        <p:spPr/>
        <p:txBody>
          <a:bodyPr/>
          <a:lstStyle/>
          <a:p>
            <a:r>
              <a:rPr lang="en-US" dirty="0"/>
              <a:t>BUDDHISM</a:t>
            </a:r>
          </a:p>
        </p:txBody>
      </p:sp>
      <p:sp>
        <p:nvSpPr>
          <p:cNvPr id="3" name="Content Placeholder 2">
            <a:extLst>
              <a:ext uri="{FF2B5EF4-FFF2-40B4-BE49-F238E27FC236}">
                <a16:creationId xmlns:a16="http://schemas.microsoft.com/office/drawing/2014/main" id="{BD395934-3449-A7F7-F108-89CD9C7968EB}"/>
              </a:ext>
            </a:extLst>
          </p:cNvPr>
          <p:cNvSpPr>
            <a:spLocks noGrp="1"/>
          </p:cNvSpPr>
          <p:nvPr>
            <p:ph idx="1"/>
          </p:nvPr>
        </p:nvSpPr>
        <p:spPr>
          <a:xfrm>
            <a:off x="283906" y="1974440"/>
            <a:ext cx="4778747" cy="3515532"/>
          </a:xfrm>
        </p:spPr>
        <p:txBody>
          <a:bodyPr>
            <a:normAutofit/>
          </a:bodyPr>
          <a:lstStyle/>
          <a:p>
            <a:pPr>
              <a:buFont typeface="Wingdings" panose="05000000000000000000" pitchFamily="2" charset="2"/>
              <a:buChar char="Ø"/>
            </a:pPr>
            <a:r>
              <a:rPr lang="en-US" dirty="0"/>
              <a:t> Festivals of Buddhism in our website</a:t>
            </a:r>
          </a:p>
          <a:p>
            <a:pPr marL="385763" indent="-385763">
              <a:lnSpc>
                <a:spcPct val="150000"/>
              </a:lnSpc>
              <a:buFont typeface="+mj-lt"/>
              <a:buAutoNum type="arabicPeriod"/>
            </a:pPr>
            <a:r>
              <a:rPr lang="en-US" dirty="0"/>
              <a:t>VESAK</a:t>
            </a:r>
          </a:p>
          <a:p>
            <a:pPr marL="385763" indent="-385763">
              <a:lnSpc>
                <a:spcPct val="150000"/>
              </a:lnSpc>
              <a:buFont typeface="+mj-lt"/>
              <a:buAutoNum type="arabicPeriod"/>
            </a:pPr>
            <a:r>
              <a:rPr lang="en-US" dirty="0"/>
              <a:t>MAGHA PUJA</a:t>
            </a:r>
          </a:p>
          <a:p>
            <a:pPr marL="385763" indent="-385763">
              <a:lnSpc>
                <a:spcPct val="150000"/>
              </a:lnSpc>
              <a:buFont typeface="+mj-lt"/>
              <a:buAutoNum type="arabicPeriod"/>
            </a:pPr>
            <a:r>
              <a:rPr lang="en-US" dirty="0"/>
              <a:t>UPOSATHA</a:t>
            </a:r>
          </a:p>
          <a:p>
            <a:pPr marL="385763" indent="-385763">
              <a:lnSpc>
                <a:spcPct val="150000"/>
              </a:lnSpc>
              <a:buFont typeface="+mj-lt"/>
              <a:buAutoNum type="arabicPeriod"/>
            </a:pPr>
            <a:r>
              <a:rPr lang="en-US" dirty="0"/>
              <a:t>BODHI DAY</a:t>
            </a:r>
          </a:p>
        </p:txBody>
      </p:sp>
      <p:pic>
        <p:nvPicPr>
          <p:cNvPr id="5" name="Picture 4">
            <a:extLst>
              <a:ext uri="{FF2B5EF4-FFF2-40B4-BE49-F238E27FC236}">
                <a16:creationId xmlns:a16="http://schemas.microsoft.com/office/drawing/2014/main" id="{86E9304A-DD72-4F4A-A182-419122012A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4651" y="2475423"/>
            <a:ext cx="4778746" cy="3727981"/>
          </a:xfrm>
          <a:prstGeom prst="rect">
            <a:avLst/>
          </a:prstGeom>
        </p:spPr>
      </p:pic>
    </p:spTree>
    <p:extLst>
      <p:ext uri="{BB962C8B-B14F-4D97-AF65-F5344CB8AC3E}">
        <p14:creationId xmlns:p14="http://schemas.microsoft.com/office/powerpoint/2010/main" val="2889347454"/>
      </p:ext>
    </p:extLst>
  </p:cSld>
  <p:clrMapOvr>
    <a:masterClrMapping/>
  </p:clrMapOvr>
  <mc:AlternateContent xmlns:mc="http://schemas.openxmlformats.org/markup-compatibility/2006" xmlns:p14="http://schemas.microsoft.com/office/powerpoint/2010/main">
    <mc:Choice Requires="p14">
      <p:transition spd="slow" p14:dur="3000" advTm="1000">
        <p14:reveal/>
      </p:transition>
    </mc:Choice>
    <mc:Fallback xmlns="">
      <p:transition spd="slow" advTm="1000">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TM04033929[[fn=Slate]]</Template>
  <TotalTime>61</TotalTime>
  <Words>440</Words>
  <Application>Microsoft Office PowerPoint</Application>
  <PresentationFormat>On-screen Show (4:3)</PresentationFormat>
  <Paragraphs>91</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Calisto MT</vt:lpstr>
      <vt:lpstr>Trebuchet MS</vt:lpstr>
      <vt:lpstr>Wingdings</vt:lpstr>
      <vt:lpstr>Wingdings 2</vt:lpstr>
      <vt:lpstr>Slate</vt:lpstr>
      <vt:lpstr>FESTIVALS</vt:lpstr>
      <vt:lpstr>Team Members</vt:lpstr>
      <vt:lpstr>Problem Statement</vt:lpstr>
      <vt:lpstr>RELIGIONS:</vt:lpstr>
      <vt:lpstr>INTRODUCTION TO RELIGIONS:</vt:lpstr>
      <vt:lpstr>ISLAM</vt:lpstr>
      <vt:lpstr>CHRISTIANITY</vt:lpstr>
      <vt:lpstr>JUDAISM</vt:lpstr>
      <vt:lpstr>BUDDHISM</vt:lpstr>
      <vt:lpstr>SHINTO</vt:lpstr>
      <vt:lpstr>SIKHISM</vt:lpstr>
      <vt:lpstr>HINDUISM</vt:lpstr>
      <vt:lpstr>TAOISM</vt:lpstr>
      <vt:lpstr>ZORAOSTRIANISM</vt:lpstr>
      <vt:lpstr>VOODOO</vt:lpstr>
      <vt:lpstr>ABOUT US PAGE</vt:lpstr>
      <vt:lpstr>GALLERY</vt:lpstr>
      <vt:lpstr>BOOKS</vt:lpstr>
      <vt:lpstr>FOOTER</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FESTIVALS</dc:title>
  <dc:subject/>
  <dc:creator/>
  <cp:keywords/>
  <dc:description>generated using python-pptx</dc:description>
  <cp:lastModifiedBy>user</cp:lastModifiedBy>
  <cp:revision>11</cp:revision>
  <dcterms:created xsi:type="dcterms:W3CDTF">2013-01-27T09:14:16Z</dcterms:created>
  <dcterms:modified xsi:type="dcterms:W3CDTF">2025-01-22T21:42:37Z</dcterms:modified>
  <cp:category/>
</cp:coreProperties>
</file>

<file path=docProps/thumbnail.jpeg>
</file>